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9;&#1052;&#1053;&#1048;&#1050;&#1048;%20&#1048;%20&#1059;&#1052;&#1053;&#1048;&#1062;&#1067;%20&#1076;&#1077;&#1082;&#1072;&#1073;&#1088;&#1100;%202014%20311-1\&#1091;&#1084;&#1085;&#1080;&#1082;&#1080;%20&#1080;%20&#1091;&#1084;&#1085;&#1080;&#1094;&#1099;.pptx#-1,11,&#1048;&#1079;&#1086;&#1073;&#1088;&#1072;&#1079;&#1080;&#1090;&#1077;&#1083;&#1100;&#1085;&#1072;&#1103; &#1076;&#1077;&#1103;&#1090;&#1077;&#1083;&#1100;&#1085;&#1086;&#1089;&#1090;&#1100; 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752" y="332656"/>
            <a:ext cx="8801744" cy="6399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 smtClean="0"/>
              <a:t>Заключительная часть НОД:</a:t>
            </a:r>
            <a:endParaRPr lang="ru-RU" sz="4800" dirty="0"/>
          </a:p>
          <a:p>
            <a:pPr marL="0" indent="0">
              <a:buNone/>
            </a:pPr>
            <a:r>
              <a:rPr lang="ru-RU" sz="4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r>
              <a:rPr lang="ru-RU" sz="4800" b="1" i="1" dirty="0" smtClean="0"/>
              <a:t>  </a:t>
            </a:r>
            <a:r>
              <a:rPr lang="ru-RU" sz="4800" b="1" dirty="0" smtClean="0"/>
              <a:t>снятие </a:t>
            </a:r>
            <a:r>
              <a:rPr lang="ru-RU" sz="4800" b="1" dirty="0"/>
              <a:t>общей возбужденности, приведение пульса к норме. </a:t>
            </a:r>
          </a:p>
          <a:p>
            <a:pPr marL="0" indent="0">
              <a:buNone/>
            </a:pPr>
            <a:r>
              <a:rPr lang="ru-RU" sz="4800" i="1" dirty="0" smtClean="0"/>
              <a:t> </a:t>
            </a:r>
            <a:r>
              <a:rPr lang="ru-RU" sz="48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Содержание:</a:t>
            </a:r>
            <a:r>
              <a:rPr lang="ru-RU" sz="4800" i="1" dirty="0"/>
              <a:t> </a:t>
            </a:r>
            <a:r>
              <a:rPr lang="ru-RU" sz="4800" b="1" dirty="0" smtClean="0"/>
              <a:t>Игра </a:t>
            </a:r>
            <a:r>
              <a:rPr lang="ru-RU" sz="4800" b="1" dirty="0"/>
              <a:t>малой подвижности, дыхательные упражнения, </a:t>
            </a:r>
            <a:r>
              <a:rPr lang="ru-RU" sz="4800" b="1" dirty="0" smtClean="0"/>
              <a:t>релаксация</a:t>
            </a:r>
            <a:r>
              <a:rPr lang="ru-RU" sz="4800" b="1" dirty="0"/>
              <a:t>.</a:t>
            </a:r>
            <a:endParaRPr lang="ru-RU" sz="4800" dirty="0"/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752" y="404664"/>
            <a:ext cx="8657728" cy="6183779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Вводная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НОД: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i="1" dirty="0">
                <a:solidFill>
                  <a:srgbClr val="FF0000"/>
                </a:solidFill>
              </a:rPr>
              <a:t>Цель: </a:t>
            </a:r>
            <a:r>
              <a:rPr lang="ru-RU" sz="4000" b="1" i="1" dirty="0" smtClean="0"/>
              <a:t>вызвать </a:t>
            </a:r>
            <a:r>
              <a:rPr lang="ru-RU" sz="4000" b="1" i="1" dirty="0"/>
              <a:t>интерес детей к предстоящей двигательной деятельности, подготовить организм  к физическим </a:t>
            </a:r>
            <a:r>
              <a:rPr lang="ru-RU" sz="4000" b="1" i="1" dirty="0" smtClean="0"/>
              <a:t>нагрузкам.</a:t>
            </a:r>
            <a:endParaRPr lang="ru-RU" sz="4000" dirty="0"/>
          </a:p>
          <a:p>
            <a:pPr marL="0" indent="0">
              <a:buNone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 на выполнение физических упражнений.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разновидность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передвижений (ходьба, бег, прыжки);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 на укрепление стопы;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 на внимание и координацию движений;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построение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перестроение на выполнение </a:t>
            </a:r>
            <a:r>
              <a:rPr lang="ru-RU" sz="4000" b="1" dirty="0" smtClean="0"/>
              <a:t>общеразвивающих упражнений.</a:t>
            </a:r>
            <a:endParaRPr lang="ru-RU" sz="4000" dirty="0"/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2101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153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93440"/>
            <a:ext cx="8229600" cy="60950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часть: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None/>
            </a:pPr>
            <a:r>
              <a:rPr lang="ru-RU" b="1" dirty="0" smtClean="0"/>
              <a:t>-Комплекс </a:t>
            </a:r>
            <a:r>
              <a:rPr lang="ru-RU" b="1" dirty="0"/>
              <a:t>общеразвивающих упражнений на все группы мышц: </a:t>
            </a:r>
            <a:endParaRPr lang="ru-RU" b="1" dirty="0" smtClean="0"/>
          </a:p>
          <a:p>
            <a:pPr lvl="0"/>
            <a:r>
              <a:rPr lang="ru-RU" b="1" dirty="0" smtClean="0"/>
              <a:t>для </a:t>
            </a:r>
            <a:r>
              <a:rPr lang="ru-RU" b="1" dirty="0"/>
              <a:t>плечевого пояса и </a:t>
            </a:r>
            <a:r>
              <a:rPr lang="ru-RU" b="1" dirty="0" smtClean="0"/>
              <a:t>рук;</a:t>
            </a:r>
            <a:endParaRPr lang="ru-RU" dirty="0"/>
          </a:p>
          <a:p>
            <a:r>
              <a:rPr lang="ru-RU" b="1" dirty="0" smtClean="0"/>
              <a:t>для </a:t>
            </a:r>
            <a:r>
              <a:rPr lang="ru-RU" b="1" dirty="0"/>
              <a:t>мышц </a:t>
            </a:r>
            <a:r>
              <a:rPr lang="ru-RU" b="1" dirty="0" smtClean="0"/>
              <a:t>туловища;</a:t>
            </a:r>
            <a:endParaRPr lang="ru-RU" dirty="0"/>
          </a:p>
          <a:p>
            <a:r>
              <a:rPr lang="ru-RU" b="1" dirty="0" smtClean="0"/>
              <a:t>для </a:t>
            </a:r>
            <a:r>
              <a:rPr lang="ru-RU" b="1" dirty="0"/>
              <a:t>мышц </a:t>
            </a:r>
            <a:r>
              <a:rPr lang="ru-RU" b="1" dirty="0" smtClean="0"/>
              <a:t>ног. </a:t>
            </a:r>
          </a:p>
          <a:p>
            <a:pPr marL="0" indent="0">
              <a:buNone/>
            </a:pPr>
            <a:r>
              <a:rPr lang="ru-RU" b="1" dirty="0" smtClean="0"/>
              <a:t>-Дыхательные </a:t>
            </a:r>
            <a:r>
              <a:rPr lang="ru-RU" b="1" dirty="0"/>
              <a:t>упражнения.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-</a:t>
            </a:r>
            <a:r>
              <a:rPr lang="ru-RU" b="1" dirty="0" smtClean="0"/>
              <a:t>Основные </a:t>
            </a:r>
            <a:r>
              <a:rPr lang="ru-RU" b="1" dirty="0"/>
              <a:t>движения (дифференцированный подход )</a:t>
            </a:r>
          </a:p>
          <a:p>
            <a:pPr marL="0" indent="0">
              <a:buNone/>
            </a:pPr>
            <a:r>
              <a:rPr lang="ru-RU" b="1" dirty="0"/>
              <a:t>-</a:t>
            </a:r>
            <a:r>
              <a:rPr lang="ru-RU" b="1" dirty="0" smtClean="0"/>
              <a:t>Подвижная </a:t>
            </a:r>
            <a:r>
              <a:rPr lang="ru-RU" b="1" dirty="0"/>
              <a:t>игра. 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585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1&amp;slidetitle=Изобразительная деятельность " highlightClick="1"/>
          </p:cNvPr>
          <p:cNvSpPr/>
          <p:nvPr/>
        </p:nvSpPr>
        <p:spPr>
          <a:xfrm>
            <a:off x="8028872" y="6034980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3677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127</Words>
  <Application>Microsoft Office PowerPoint</Application>
  <PresentationFormat>Экран (4:3)</PresentationFormat>
  <Paragraphs>19</Paragraphs>
  <Slides>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11</cp:revision>
  <dcterms:created xsi:type="dcterms:W3CDTF">2014-11-29T12:42:40Z</dcterms:created>
  <dcterms:modified xsi:type="dcterms:W3CDTF">2014-12-01T02:44:42Z</dcterms:modified>
</cp:coreProperties>
</file>